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handoutMasterIdLst>
    <p:handoutMasterId r:id="rId11"/>
  </p:handoutMasterIdLst>
  <p:sldIdLst>
    <p:sldId id="264" r:id="rId7"/>
    <p:sldId id="260" r:id="rId8"/>
    <p:sldId id="261" r:id="rId9"/>
    <p:sldId id="262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552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4277"/>
            <a:ext cx="4038600" cy="339407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277"/>
            <a:ext cx="4038600" cy="339407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4325" y="0"/>
            <a:ext cx="9178325" cy="1200150"/>
          </a:xfrm>
          <a:prstGeom prst="rect">
            <a:avLst/>
          </a:prstGeom>
          <a:solidFill>
            <a:srgbClr val="100E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427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681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Heading 1 here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8471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dirty="0">
                <a:solidFill>
                  <a:schemeClr val="tx1"/>
                </a:solidFill>
              </a:rPr>
              <a:t>Heading 2 here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8682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Subheading/Presenter’s Name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34742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1705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Lorem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dolor sit </a:t>
            </a:r>
            <a:r>
              <a:rPr lang="en-US" dirty="0" err="1">
                <a:latin typeface="Arial"/>
                <a:cs typeface="Arial"/>
              </a:rPr>
              <a:t>amet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consectetur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adipiscing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Donec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faucibus</a:t>
            </a:r>
            <a:r>
              <a:rPr lang="en-US" dirty="0">
                <a:latin typeface="Arial"/>
                <a:cs typeface="Arial"/>
              </a:rPr>
              <a:t> quam vitae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pulvinar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suscipit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aliquam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elementum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Etiam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viverra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sem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massa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lacinia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imperdiet</a:t>
            </a:r>
            <a:r>
              <a:rPr lang="en-US" dirty="0">
                <a:latin typeface="Arial"/>
                <a:cs typeface="Arial"/>
              </a:rPr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Nulla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dignissim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tellus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edget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vestibulum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bibem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dumorem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ipsum</a:t>
            </a:r>
            <a:r>
              <a:rPr lang="en-US" dirty="0">
                <a:latin typeface="Arial"/>
                <a:cs typeface="Arial"/>
              </a:rPr>
              <a:t> dolor sit </a:t>
            </a:r>
            <a:r>
              <a:rPr lang="en-US" dirty="0" err="1">
                <a:latin typeface="Arial"/>
                <a:cs typeface="Arial"/>
              </a:rPr>
              <a:t>amet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consectetur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adipiscing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Maecenas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is an example of highlighted text </a:t>
            </a:r>
            <a:r>
              <a:rPr lang="en-US" dirty="0" err="1">
                <a:latin typeface="Arial"/>
                <a:cs typeface="Arial"/>
              </a:rPr>
              <a:t>scelerisque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Etiam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viverra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sem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massa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lacinia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imperdiet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Nulla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dignissim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tellus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edget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elit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vestibulum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bibemdum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072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48200" y="1323874"/>
            <a:ext cx="4038599" cy="32703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Subheading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Subheading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quam vitae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elementum</a:t>
            </a:r>
            <a:endParaRPr lang="en-US" dirty="0"/>
          </a:p>
          <a:p>
            <a:r>
              <a:rPr lang="en-US" dirty="0"/>
              <a:t>Maecenas </a:t>
            </a:r>
            <a:r>
              <a:rPr lang="en-US" dirty="0" err="1"/>
              <a:t>aliquent</a:t>
            </a:r>
            <a:r>
              <a:rPr lang="en-US" dirty="0"/>
              <a:t> nisi a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scelerisque</a:t>
            </a:r>
            <a:endParaRPr lang="en-US" dirty="0"/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8023258"/>
      </p:ext>
    </p:extLst>
  </p:cSld>
  <p:clrMapOvr>
    <a:masterClrMapping/>
  </p:clrMapOvr>
</p:sld>
</file>

<file path=ppt/theme/theme1.xml><?xml version="1.0" encoding="utf-8"?>
<a:theme xmlns:a="http://schemas.openxmlformats.org/drawingml/2006/main" name="white-oakleaf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white-oakleaf-template.potx</Template>
  <TotalTime>604</TotalTime>
  <Words>215</Words>
  <Application>Microsoft Office PowerPoint</Application>
  <PresentationFormat>On-screen Show (16:9)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white-oakleaf-template</vt:lpstr>
      <vt:lpstr>1_Custom Design</vt:lpstr>
      <vt:lpstr>Custom Design</vt:lpstr>
      <vt:lpstr>PowerPoint Presentation</vt:lpstr>
      <vt:lpstr>Heading Here</vt:lpstr>
      <vt:lpstr>Heading Here</vt:lpstr>
      <vt:lpstr>Heading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Mikala Kane</cp:lastModifiedBy>
  <cp:revision>60</cp:revision>
  <dcterms:created xsi:type="dcterms:W3CDTF">2010-04-12T23:12:02Z</dcterms:created>
  <dcterms:modified xsi:type="dcterms:W3CDTF">2020-09-28T17:15:23Z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